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6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8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8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2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0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0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2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5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9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2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8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63BE-2B1A-7141-9542-BD31C1FD41CC}" type="datetimeFigureOut">
              <a:rPr lang="en-US" smtClean="0"/>
              <a:t>09/10/15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87226-664C-564A-8D74-58354D6E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3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98422" y="173959"/>
            <a:ext cx="8809988" cy="6509581"/>
            <a:chOff x="198422" y="173959"/>
            <a:chExt cx="8809988" cy="6509581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422" y="1124533"/>
              <a:ext cx="8809988" cy="55590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 descr="vox_logo.png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7627145" y="173959"/>
              <a:ext cx="1165225" cy="84772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98422" y="347366"/>
              <a:ext cx="714323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VOX-Pol TRAINING ACADEMY SCHEDULE</a:t>
              </a:r>
              <a:r>
                <a:rPr lang="en-US" sz="3200" dirty="0" smtClean="0">
                  <a:effectLst/>
                </a:rPr>
                <a:t> 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610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Royal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Dissanayake</dc:creator>
  <cp:lastModifiedBy>Sara Dissanayake</cp:lastModifiedBy>
  <cp:revision>2</cp:revision>
  <dcterms:created xsi:type="dcterms:W3CDTF">2015-10-09T16:54:21Z</dcterms:created>
  <dcterms:modified xsi:type="dcterms:W3CDTF">2015-10-09T17:07:39Z</dcterms:modified>
</cp:coreProperties>
</file>